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A1E83-C7C0-45C1-9F23-0E4636E75479}" v="7" dt="2023-11-10T13:11:39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an, Wibekke (CPHFZ)" userId="e2ebdcd2-9322-4b5c-a2a7-444308a679cc" providerId="ADAL" clId="{01EA1E83-C7C0-45C1-9F23-0E4636E75479}"/>
    <pc:docChg chg="undo custSel delSld modSld">
      <pc:chgData name="Risan, Wibekke (CPHFZ)" userId="e2ebdcd2-9322-4b5c-a2a7-444308a679cc" providerId="ADAL" clId="{01EA1E83-C7C0-45C1-9F23-0E4636E75479}" dt="2023-11-10T13:11:49.145" v="396" actId="14100"/>
      <pc:docMkLst>
        <pc:docMk/>
      </pc:docMkLst>
      <pc:sldChg chg="addSp delSp del mod">
        <pc:chgData name="Risan, Wibekke (CPHFZ)" userId="e2ebdcd2-9322-4b5c-a2a7-444308a679cc" providerId="ADAL" clId="{01EA1E83-C7C0-45C1-9F23-0E4636E75479}" dt="2023-11-10T09:02:47.569" v="11" actId="47"/>
        <pc:sldMkLst>
          <pc:docMk/>
          <pc:sldMk cId="1447569945" sldId="256"/>
        </pc:sldMkLst>
        <pc:picChg chg="add del">
          <ac:chgData name="Risan, Wibekke (CPHFZ)" userId="e2ebdcd2-9322-4b5c-a2a7-444308a679cc" providerId="ADAL" clId="{01EA1E83-C7C0-45C1-9F23-0E4636E75479}" dt="2023-11-10T09:00:37.236" v="5" actId="478"/>
          <ac:picMkLst>
            <pc:docMk/>
            <pc:sldMk cId="1447569945" sldId="256"/>
            <ac:picMk id="3" creationId="{F982B731-7748-DC29-3835-B5801FEDE764}"/>
          </ac:picMkLst>
        </pc:picChg>
        <pc:picChg chg="add">
          <ac:chgData name="Risan, Wibekke (CPHFZ)" userId="e2ebdcd2-9322-4b5c-a2a7-444308a679cc" providerId="ADAL" clId="{01EA1E83-C7C0-45C1-9F23-0E4636E75479}" dt="2023-11-10T09:00:37.559" v="6" actId="22"/>
          <ac:picMkLst>
            <pc:docMk/>
            <pc:sldMk cId="1447569945" sldId="256"/>
            <ac:picMk id="6" creationId="{2C919CBF-24B5-11CD-E992-96041E9478D5}"/>
          </ac:picMkLst>
        </pc:picChg>
        <pc:picChg chg="del">
          <ac:chgData name="Risan, Wibekke (CPHFZ)" userId="e2ebdcd2-9322-4b5c-a2a7-444308a679cc" providerId="ADAL" clId="{01EA1E83-C7C0-45C1-9F23-0E4636E75479}" dt="2023-11-10T08:57:18.213" v="0" actId="478"/>
          <ac:picMkLst>
            <pc:docMk/>
            <pc:sldMk cId="1447569945" sldId="256"/>
            <ac:picMk id="9" creationId="{EF9525DF-0D5C-4529-A9CB-CE5F08BA8893}"/>
          </ac:picMkLst>
        </pc:picChg>
      </pc:sldChg>
      <pc:sldChg chg="addSp delSp modSp mod">
        <pc:chgData name="Risan, Wibekke (CPHFZ)" userId="e2ebdcd2-9322-4b5c-a2a7-444308a679cc" providerId="ADAL" clId="{01EA1E83-C7C0-45C1-9F23-0E4636E75479}" dt="2023-11-10T11:53:01.838" v="95" actId="1076"/>
        <pc:sldMkLst>
          <pc:docMk/>
          <pc:sldMk cId="1877636453" sldId="257"/>
        </pc:sldMkLst>
        <pc:spChg chg="mod">
          <ac:chgData name="Risan, Wibekke (CPHFZ)" userId="e2ebdcd2-9322-4b5c-a2a7-444308a679cc" providerId="ADAL" clId="{01EA1E83-C7C0-45C1-9F23-0E4636E75479}" dt="2023-11-10T11:52:15.452" v="85" actId="14100"/>
          <ac:spMkLst>
            <pc:docMk/>
            <pc:sldMk cId="1877636453" sldId="257"/>
            <ac:spMk id="4" creationId="{B8CFB95A-1E92-4CBF-9668-97D0629BBA0F}"/>
          </ac:spMkLst>
        </pc:spChg>
        <pc:spChg chg="add mod">
          <ac:chgData name="Risan, Wibekke (CPHFZ)" userId="e2ebdcd2-9322-4b5c-a2a7-444308a679cc" providerId="ADAL" clId="{01EA1E83-C7C0-45C1-9F23-0E4636E75479}" dt="2023-11-10T11:52:14.913" v="84" actId="14100"/>
          <ac:spMkLst>
            <pc:docMk/>
            <pc:sldMk cId="1877636453" sldId="257"/>
            <ac:spMk id="10" creationId="{FD7EDDE3-13C6-6EDA-C450-A3375A97AB48}"/>
          </ac:spMkLst>
        </pc:spChg>
        <pc:picChg chg="del">
          <ac:chgData name="Risan, Wibekke (CPHFZ)" userId="e2ebdcd2-9322-4b5c-a2a7-444308a679cc" providerId="ADAL" clId="{01EA1E83-C7C0-45C1-9F23-0E4636E75479}" dt="2023-11-10T08:57:21.515" v="1" actId="478"/>
          <ac:picMkLst>
            <pc:docMk/>
            <pc:sldMk cId="1877636453" sldId="257"/>
            <ac:picMk id="3" creationId="{F09A7A5D-ECDD-41D1-963D-4C7FD9342CC3}"/>
          </ac:picMkLst>
        </pc:picChg>
        <pc:picChg chg="add del">
          <ac:chgData name="Risan, Wibekke (CPHFZ)" userId="e2ebdcd2-9322-4b5c-a2a7-444308a679cc" providerId="ADAL" clId="{01EA1E83-C7C0-45C1-9F23-0E4636E75479}" dt="2023-11-10T09:02:41.916" v="10" actId="478"/>
          <ac:picMkLst>
            <pc:docMk/>
            <pc:sldMk cId="1877636453" sldId="257"/>
            <ac:picMk id="5" creationId="{56BDB7E5-1972-8528-738B-D033228CC103}"/>
          </ac:picMkLst>
        </pc:picChg>
        <pc:picChg chg="add del">
          <ac:chgData name="Risan, Wibekke (CPHFZ)" userId="e2ebdcd2-9322-4b5c-a2a7-444308a679cc" providerId="ADAL" clId="{01EA1E83-C7C0-45C1-9F23-0E4636E75479}" dt="2023-11-10T11:51:52.191" v="77" actId="478"/>
          <ac:picMkLst>
            <pc:docMk/>
            <pc:sldMk cId="1877636453" sldId="257"/>
            <ac:picMk id="7" creationId="{002150E8-C87F-F926-CC02-E0173CC0F6E2}"/>
          </ac:picMkLst>
        </pc:picChg>
        <pc:picChg chg="add del">
          <ac:chgData name="Risan, Wibekke (CPHFZ)" userId="e2ebdcd2-9322-4b5c-a2a7-444308a679cc" providerId="ADAL" clId="{01EA1E83-C7C0-45C1-9F23-0E4636E75479}" dt="2023-11-10T11:50:57.795" v="73" actId="22"/>
          <ac:picMkLst>
            <pc:docMk/>
            <pc:sldMk cId="1877636453" sldId="257"/>
            <ac:picMk id="9" creationId="{805D21D6-2590-0BF6-2154-0E157728AC81}"/>
          </ac:picMkLst>
        </pc:picChg>
        <pc:picChg chg="add del mod ord">
          <ac:chgData name="Risan, Wibekke (CPHFZ)" userId="e2ebdcd2-9322-4b5c-a2a7-444308a679cc" providerId="ADAL" clId="{01EA1E83-C7C0-45C1-9F23-0E4636E75479}" dt="2023-11-10T11:52:21.417" v="89" actId="22"/>
          <ac:picMkLst>
            <pc:docMk/>
            <pc:sldMk cId="1877636453" sldId="257"/>
            <ac:picMk id="12" creationId="{42811592-913B-8AA7-F5E3-747AC9337A63}"/>
          </ac:picMkLst>
        </pc:picChg>
        <pc:picChg chg="add mod ord">
          <ac:chgData name="Risan, Wibekke (CPHFZ)" userId="e2ebdcd2-9322-4b5c-a2a7-444308a679cc" providerId="ADAL" clId="{01EA1E83-C7C0-45C1-9F23-0E4636E75479}" dt="2023-11-10T11:53:01.838" v="95" actId="1076"/>
          <ac:picMkLst>
            <pc:docMk/>
            <pc:sldMk cId="1877636453" sldId="257"/>
            <ac:picMk id="13" creationId="{92E0F5EB-62EC-F072-1B26-A29EA3735256}"/>
          </ac:picMkLst>
        </pc:picChg>
      </pc:sldChg>
      <pc:sldChg chg="addSp delSp modSp mod">
        <pc:chgData name="Risan, Wibekke (CPHFZ)" userId="e2ebdcd2-9322-4b5c-a2a7-444308a679cc" providerId="ADAL" clId="{01EA1E83-C7C0-45C1-9F23-0E4636E75479}" dt="2023-11-10T11:53:08.521" v="96" actId="14100"/>
        <pc:sldMkLst>
          <pc:docMk/>
          <pc:sldMk cId="1612297658" sldId="258"/>
        </pc:sldMkLst>
        <pc:spChg chg="mod">
          <ac:chgData name="Risan, Wibekke (CPHFZ)" userId="e2ebdcd2-9322-4b5c-a2a7-444308a679cc" providerId="ADAL" clId="{01EA1E83-C7C0-45C1-9F23-0E4636E75479}" dt="2023-11-10T11:53:08.521" v="96" actId="14100"/>
          <ac:spMkLst>
            <pc:docMk/>
            <pc:sldMk cId="1612297658" sldId="258"/>
            <ac:spMk id="6" creationId="{E7714C3F-77D5-4636-B298-6A821A9B841E}"/>
          </ac:spMkLst>
        </pc:spChg>
        <pc:picChg chg="add del">
          <ac:chgData name="Risan, Wibekke (CPHFZ)" userId="e2ebdcd2-9322-4b5c-a2a7-444308a679cc" providerId="ADAL" clId="{01EA1E83-C7C0-45C1-9F23-0E4636E75479}" dt="2023-11-10T09:02:39.404" v="9" actId="478"/>
          <ac:picMkLst>
            <pc:docMk/>
            <pc:sldMk cId="1612297658" sldId="258"/>
            <ac:picMk id="3" creationId="{03B19526-1E32-9F55-F2D0-FBD2697BF823}"/>
          </ac:picMkLst>
        </pc:picChg>
        <pc:picChg chg="del">
          <ac:chgData name="Risan, Wibekke (CPHFZ)" userId="e2ebdcd2-9322-4b5c-a2a7-444308a679cc" providerId="ADAL" clId="{01EA1E83-C7C0-45C1-9F23-0E4636E75479}" dt="2023-11-10T08:57:23.122" v="2" actId="478"/>
          <ac:picMkLst>
            <pc:docMk/>
            <pc:sldMk cId="1612297658" sldId="258"/>
            <ac:picMk id="5" creationId="{6D933433-88D5-46FA-B4E8-DCB730F0EBD6}"/>
          </ac:picMkLst>
        </pc:picChg>
        <pc:picChg chg="add del ord">
          <ac:chgData name="Risan, Wibekke (CPHFZ)" userId="e2ebdcd2-9322-4b5c-a2a7-444308a679cc" providerId="ADAL" clId="{01EA1E83-C7C0-45C1-9F23-0E4636E75479}" dt="2023-11-10T11:52:28.102" v="90" actId="478"/>
          <ac:picMkLst>
            <pc:docMk/>
            <pc:sldMk cId="1612297658" sldId="258"/>
            <ac:picMk id="7" creationId="{D97A9543-41BA-C4AC-53EC-415C4494D98F}"/>
          </ac:picMkLst>
        </pc:picChg>
        <pc:picChg chg="add ord">
          <ac:chgData name="Risan, Wibekke (CPHFZ)" userId="e2ebdcd2-9322-4b5c-a2a7-444308a679cc" providerId="ADAL" clId="{01EA1E83-C7C0-45C1-9F23-0E4636E75479}" dt="2023-11-10T11:52:31.510" v="92" actId="167"/>
          <ac:picMkLst>
            <pc:docMk/>
            <pc:sldMk cId="1612297658" sldId="258"/>
            <ac:picMk id="9" creationId="{092E8F22-E668-3DE2-17CD-BD83A867B1FD}"/>
          </ac:picMkLst>
        </pc:picChg>
      </pc:sldChg>
      <pc:sldChg chg="addSp delSp modSp mod">
        <pc:chgData name="Risan, Wibekke (CPHFZ)" userId="e2ebdcd2-9322-4b5c-a2a7-444308a679cc" providerId="ADAL" clId="{01EA1E83-C7C0-45C1-9F23-0E4636E75479}" dt="2023-11-10T11:55:05.210" v="178" actId="14100"/>
        <pc:sldMkLst>
          <pc:docMk/>
          <pc:sldMk cId="4091524511" sldId="259"/>
        </pc:sldMkLst>
        <pc:spChg chg="add mod">
          <ac:chgData name="Risan, Wibekke (CPHFZ)" userId="e2ebdcd2-9322-4b5c-a2a7-444308a679cc" providerId="ADAL" clId="{01EA1E83-C7C0-45C1-9F23-0E4636E75479}" dt="2023-11-10T11:55:05.210" v="178" actId="14100"/>
          <ac:spMkLst>
            <pc:docMk/>
            <pc:sldMk cId="4091524511" sldId="259"/>
            <ac:spMk id="4" creationId="{CE5BC2DA-549A-2D60-5F88-8EB995A96967}"/>
          </ac:spMkLst>
        </pc:spChg>
        <pc:spChg chg="mod">
          <ac:chgData name="Risan, Wibekke (CPHFZ)" userId="e2ebdcd2-9322-4b5c-a2a7-444308a679cc" providerId="ADAL" clId="{01EA1E83-C7C0-45C1-9F23-0E4636E75479}" dt="2023-11-10T11:54:37.171" v="142" actId="14100"/>
          <ac:spMkLst>
            <pc:docMk/>
            <pc:sldMk cId="4091524511" sldId="259"/>
            <ac:spMk id="6" creationId="{19B4502A-0FCB-420C-B645-2FF6C5F4AA50}"/>
          </ac:spMkLst>
        </pc:spChg>
        <pc:picChg chg="add mod ord">
          <ac:chgData name="Risan, Wibekke (CPHFZ)" userId="e2ebdcd2-9322-4b5c-a2a7-444308a679cc" providerId="ADAL" clId="{01EA1E83-C7C0-45C1-9F23-0E4636E75479}" dt="2023-11-10T11:54:20.671" v="101" actId="1076"/>
          <ac:picMkLst>
            <pc:docMk/>
            <pc:sldMk cId="4091524511" sldId="259"/>
            <ac:picMk id="3" creationId="{8D6728D4-7612-4B85-568A-52374BC3F858}"/>
          </ac:picMkLst>
        </pc:picChg>
        <pc:picChg chg="del">
          <ac:chgData name="Risan, Wibekke (CPHFZ)" userId="e2ebdcd2-9322-4b5c-a2a7-444308a679cc" providerId="ADAL" clId="{01EA1E83-C7C0-45C1-9F23-0E4636E75479}" dt="2023-11-10T08:57:25.131" v="3" actId="478"/>
          <ac:picMkLst>
            <pc:docMk/>
            <pc:sldMk cId="4091524511" sldId="259"/>
            <ac:picMk id="5" creationId="{E624E7EB-7D7A-4A5E-84C6-B07623F09261}"/>
          </ac:picMkLst>
        </pc:picChg>
      </pc:sldChg>
      <pc:sldChg chg="addSp delSp modSp mod">
        <pc:chgData name="Risan, Wibekke (CPHFZ)" userId="e2ebdcd2-9322-4b5c-a2a7-444308a679cc" providerId="ADAL" clId="{01EA1E83-C7C0-45C1-9F23-0E4636E75479}" dt="2023-11-10T11:57:45.733" v="283" actId="14100"/>
        <pc:sldMkLst>
          <pc:docMk/>
          <pc:sldMk cId="3264904922" sldId="260"/>
        </pc:sldMkLst>
        <pc:spChg chg="mod">
          <ac:chgData name="Risan, Wibekke (CPHFZ)" userId="e2ebdcd2-9322-4b5c-a2a7-444308a679cc" providerId="ADAL" clId="{01EA1E83-C7C0-45C1-9F23-0E4636E75479}" dt="2023-11-10T11:55:57.428" v="193" actId="20577"/>
          <ac:spMkLst>
            <pc:docMk/>
            <pc:sldMk cId="3264904922" sldId="260"/>
            <ac:spMk id="4" creationId="{78ABE2F5-8D08-4631-AC4D-893F0B15DBD7}"/>
          </ac:spMkLst>
        </pc:spChg>
        <pc:spChg chg="del">
          <ac:chgData name="Risan, Wibekke (CPHFZ)" userId="e2ebdcd2-9322-4b5c-a2a7-444308a679cc" providerId="ADAL" clId="{01EA1E83-C7C0-45C1-9F23-0E4636E75479}" dt="2023-11-10T11:55:48.605" v="183" actId="478"/>
          <ac:spMkLst>
            <pc:docMk/>
            <pc:sldMk cId="3264904922" sldId="260"/>
            <ac:spMk id="5" creationId="{946C48B2-7873-4FCD-83A4-EC1110B3405E}"/>
          </ac:spMkLst>
        </pc:spChg>
        <pc:spChg chg="add mod">
          <ac:chgData name="Risan, Wibekke (CPHFZ)" userId="e2ebdcd2-9322-4b5c-a2a7-444308a679cc" providerId="ADAL" clId="{01EA1E83-C7C0-45C1-9F23-0E4636E75479}" dt="2023-11-10T11:57:10.463" v="243" actId="14100"/>
          <ac:spMkLst>
            <pc:docMk/>
            <pc:sldMk cId="3264904922" sldId="260"/>
            <ac:spMk id="7" creationId="{21C46B22-AF0D-6B0D-F3A3-2BAA5FE5E7B4}"/>
          </ac:spMkLst>
        </pc:spChg>
        <pc:spChg chg="add mod ord">
          <ac:chgData name="Risan, Wibekke (CPHFZ)" userId="e2ebdcd2-9322-4b5c-a2a7-444308a679cc" providerId="ADAL" clId="{01EA1E83-C7C0-45C1-9F23-0E4636E75479}" dt="2023-11-10T11:57:33.769" v="280" actId="313"/>
          <ac:spMkLst>
            <pc:docMk/>
            <pc:sldMk cId="3264904922" sldId="260"/>
            <ac:spMk id="8" creationId="{824D20E7-7B9C-4936-085C-27E3BF44C04D}"/>
          </ac:spMkLst>
        </pc:spChg>
        <pc:spChg chg="add mod">
          <ac:chgData name="Risan, Wibekke (CPHFZ)" userId="e2ebdcd2-9322-4b5c-a2a7-444308a679cc" providerId="ADAL" clId="{01EA1E83-C7C0-45C1-9F23-0E4636E75479}" dt="2023-11-10T11:57:45.733" v="283" actId="14100"/>
          <ac:spMkLst>
            <pc:docMk/>
            <pc:sldMk cId="3264904922" sldId="260"/>
            <ac:spMk id="9" creationId="{6F6BC608-90EA-3025-D5E8-5194A263158A}"/>
          </ac:spMkLst>
        </pc:spChg>
        <pc:picChg chg="del">
          <ac:chgData name="Risan, Wibekke (CPHFZ)" userId="e2ebdcd2-9322-4b5c-a2a7-444308a679cc" providerId="ADAL" clId="{01EA1E83-C7C0-45C1-9F23-0E4636E75479}" dt="2023-11-10T11:55:12.268" v="179" actId="478"/>
          <ac:picMkLst>
            <pc:docMk/>
            <pc:sldMk cId="3264904922" sldId="260"/>
            <ac:picMk id="3" creationId="{E7015021-98D9-4486-9133-257B2A561B52}"/>
          </ac:picMkLst>
        </pc:picChg>
        <pc:picChg chg="add ord">
          <ac:chgData name="Risan, Wibekke (CPHFZ)" userId="e2ebdcd2-9322-4b5c-a2a7-444308a679cc" providerId="ADAL" clId="{01EA1E83-C7C0-45C1-9F23-0E4636E75479}" dt="2023-11-10T11:55:46.456" v="182" actId="167"/>
          <ac:picMkLst>
            <pc:docMk/>
            <pc:sldMk cId="3264904922" sldId="260"/>
            <ac:picMk id="6" creationId="{50939D56-2300-6020-12FF-BB8F89DD1A75}"/>
          </ac:picMkLst>
        </pc:picChg>
      </pc:sldChg>
      <pc:sldChg chg="addSp delSp modSp mod">
        <pc:chgData name="Risan, Wibekke (CPHFZ)" userId="e2ebdcd2-9322-4b5c-a2a7-444308a679cc" providerId="ADAL" clId="{01EA1E83-C7C0-45C1-9F23-0E4636E75479}" dt="2023-11-10T13:11:49.145" v="396" actId="14100"/>
        <pc:sldMkLst>
          <pc:docMk/>
          <pc:sldMk cId="1826334432" sldId="261"/>
        </pc:sldMkLst>
        <pc:spChg chg="mod ord">
          <ac:chgData name="Risan, Wibekke (CPHFZ)" userId="e2ebdcd2-9322-4b5c-a2a7-444308a679cc" providerId="ADAL" clId="{01EA1E83-C7C0-45C1-9F23-0E4636E75479}" dt="2023-11-10T13:11:37.177" v="385" actId="1076"/>
          <ac:spMkLst>
            <pc:docMk/>
            <pc:sldMk cId="1826334432" sldId="261"/>
            <ac:spMk id="4" creationId="{1B24C172-9A8C-4BF5-944A-4410FB328EAF}"/>
          </ac:spMkLst>
        </pc:spChg>
        <pc:spChg chg="add mod">
          <ac:chgData name="Risan, Wibekke (CPHFZ)" userId="e2ebdcd2-9322-4b5c-a2a7-444308a679cc" providerId="ADAL" clId="{01EA1E83-C7C0-45C1-9F23-0E4636E75479}" dt="2023-11-10T13:11:49.145" v="396" actId="14100"/>
          <ac:spMkLst>
            <pc:docMk/>
            <pc:sldMk cId="1826334432" sldId="261"/>
            <ac:spMk id="6" creationId="{F5EC63E8-ECF1-5C1B-EA34-183C5E630A0D}"/>
          </ac:spMkLst>
        </pc:spChg>
        <pc:picChg chg="del">
          <ac:chgData name="Risan, Wibekke (CPHFZ)" userId="e2ebdcd2-9322-4b5c-a2a7-444308a679cc" providerId="ADAL" clId="{01EA1E83-C7C0-45C1-9F23-0E4636E75479}" dt="2023-11-10T11:56:33.676" v="238" actId="478"/>
          <ac:picMkLst>
            <pc:docMk/>
            <pc:sldMk cId="1826334432" sldId="261"/>
            <ac:picMk id="3" creationId="{69C8DB79-FEAF-461B-BEA7-D7C79C75E3A6}"/>
          </ac:picMkLst>
        </pc:picChg>
        <pc:picChg chg="add">
          <ac:chgData name="Risan, Wibekke (CPHFZ)" userId="e2ebdcd2-9322-4b5c-a2a7-444308a679cc" providerId="ADAL" clId="{01EA1E83-C7C0-45C1-9F23-0E4636E75479}" dt="2023-11-10T13:10:11.409" v="284" actId="22"/>
          <ac:picMkLst>
            <pc:docMk/>
            <pc:sldMk cId="1826334432" sldId="261"/>
            <ac:picMk id="5" creationId="{08B1DDD6-A92C-A7B0-1EE4-36A6A8250108}"/>
          </ac:picMkLst>
        </pc:picChg>
      </pc:sldChg>
      <pc:sldChg chg="del">
        <pc:chgData name="Risan, Wibekke (CPHFZ)" userId="e2ebdcd2-9322-4b5c-a2a7-444308a679cc" providerId="ADAL" clId="{01EA1E83-C7C0-45C1-9F23-0E4636E75479}" dt="2023-11-10T13:11:23.421" v="382" actId="47"/>
        <pc:sldMkLst>
          <pc:docMk/>
          <pc:sldMk cId="3559780264" sldId="262"/>
        </pc:sldMkLst>
      </pc:sldChg>
      <pc:sldChg chg="del">
        <pc:chgData name="Risan, Wibekke (CPHFZ)" userId="e2ebdcd2-9322-4b5c-a2a7-444308a679cc" providerId="ADAL" clId="{01EA1E83-C7C0-45C1-9F23-0E4636E75479}" dt="2023-11-10T13:11:32.809" v="384" actId="47"/>
        <pc:sldMkLst>
          <pc:docMk/>
          <pc:sldMk cId="1451728285" sldId="263"/>
        </pc:sldMkLst>
      </pc:sldChg>
      <pc:sldChg chg="del">
        <pc:chgData name="Risan, Wibekke (CPHFZ)" userId="e2ebdcd2-9322-4b5c-a2a7-444308a679cc" providerId="ADAL" clId="{01EA1E83-C7C0-45C1-9F23-0E4636E75479}" dt="2023-11-10T13:11:29.329" v="383" actId="47"/>
        <pc:sldMkLst>
          <pc:docMk/>
          <pc:sldMk cId="1339335313" sldId="264"/>
        </pc:sldMkLst>
      </pc:sldChg>
      <pc:sldChg chg="del">
        <pc:chgData name="Risan, Wibekke (CPHFZ)" userId="e2ebdcd2-9322-4b5c-a2a7-444308a679cc" providerId="ADAL" clId="{01EA1E83-C7C0-45C1-9F23-0E4636E75479}" dt="2023-11-10T13:11:29.329" v="383" actId="47"/>
        <pc:sldMkLst>
          <pc:docMk/>
          <pc:sldMk cId="215131664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47C31-E49E-45F5-9984-DCBFA3A2A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DA9AD-40FB-4566-A13C-5F4D0BA3A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1CFD-AE0B-4AAB-992E-C9479B27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0B14E-72EA-477D-9E5D-C9A532FA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5612B-9AC1-4214-AAE7-9C9F0B0B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2FBFC-7131-402D-9FFD-882E84C8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70E04-02D9-4CDB-B98E-CC54EA8EA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CE62-D02A-4D48-A0FB-B953439B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2B294-91F9-47D3-88D1-B3795C78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1D5A1-E905-4A80-875A-225CBC1C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3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E02B37-12CF-4F21-950D-51D313E7D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2AE53-036B-4356-941C-0D9E8C660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CA41B-C382-49B6-9396-4755D2B0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AC7E-BDB4-44C4-B726-ECFCB099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D300E-BEA3-4D11-A887-D43C4E69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9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3067-91A0-4360-84D7-B9400B74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79AF-BE6C-4CDF-B1BE-E833849C6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21953-52D9-4B8F-93DF-59896DDC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55131-9E10-4F16-9488-C27799A6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82AB-DA53-4FAC-A6DA-EB3FC98E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3937B-0B03-48DD-A4CD-63CD612F6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E95EB-8998-44FE-9BBA-07350237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1D047-73BF-4FB8-8CBB-05A232A2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F61A-7038-4F0D-A763-F8AD9300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E1255-89F0-4E34-BBBF-8E025FBF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24CA-4579-42A4-B682-3567278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CF9C6-3C22-41D2-A7DF-850B7FE93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B1F6C-06D5-4A61-B220-D59EF797D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CFA4C-40D5-498F-83B8-CC04A5CE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F546F-CC86-49A5-94EC-AB6605DC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7902F-1EF0-419F-835D-44D26F41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9E6D-CE24-4A57-BC67-FEB97D03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66ADC-F0CE-4068-8475-16A3C823E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32CC3-69A2-4E23-91E2-ACBEE07E5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98941-5C52-4A87-BB3B-90630170C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10C08-E011-4E78-B5DB-30DB75B96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C92DB-421E-4368-AA8A-F66B7347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D8E04-3462-4C15-80AC-03F5174B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A090D-8F82-455D-9E9A-2CC9B25C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7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58B7-089F-4CBB-97FD-407D75C9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39E56-E36E-45AF-AE50-CD1BB6D4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8A7D5-28F1-4C55-B257-7820FDB3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2C6D0-E9E3-478D-BBB6-5B3BB858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6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D4E15-9F50-4590-B9A8-85A8FA3B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9AC11-109F-455F-B35F-97382D5B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AD0C9-0F76-44E4-8544-DE198683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C434-8342-4E21-84C8-CD7108A7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C2A4D-BA44-4748-8180-61F373445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AFD0B-14E2-4870-8E9C-D6A284CF6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5CF69-C6B2-427B-A0C7-715885AC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001F3-5420-4579-987B-D5A91954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93031-A47C-44EE-B44E-8DAAB470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E236-9721-4E54-88B7-77D676AB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936CE-374C-4D2A-A06A-F793347D5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CB1B8-C595-459E-800D-FED894D99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61C81-16CF-4944-A978-E8F061A7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F2CC8-9940-4903-8B91-5FF10929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D8C6A-025D-41A6-BBBF-3506A46C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8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13F60-5391-4064-8AFC-7227CD9AA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799DB-7B65-4C69-9B2C-18D6D693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55DD-1C1C-4D71-9389-D21CFCDAA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12F7E-BCBC-466E-A4B7-9F626521D0E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C74F2-316C-4C92-AEC1-5C6EF383D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9591D-916E-4503-9E62-472FAF6F3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55D38-3249-48F7-B97F-DE4AE7C53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5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2E0F5EB-62EC-F072-1B26-A29EA3735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665" y="142875"/>
            <a:ext cx="6543675" cy="657225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B8CFB95A-1E92-4CBF-9668-97D0629BBA0F}"/>
              </a:ext>
            </a:extLst>
          </p:cNvPr>
          <p:cNvSpPr/>
          <p:nvPr/>
        </p:nvSpPr>
        <p:spPr>
          <a:xfrm>
            <a:off x="924043" y="2229694"/>
            <a:ext cx="1334615" cy="543697"/>
          </a:xfrm>
          <a:prstGeom prst="wedgeRoundRectCallout">
            <a:avLst>
              <a:gd name="adj1" fmla="val 92901"/>
              <a:gd name="adj2" fmla="val -54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On station, choose “Consignment”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FD7EDDE3-13C6-6EDA-C450-A3375A97AB48}"/>
              </a:ext>
            </a:extLst>
          </p:cNvPr>
          <p:cNvSpPr/>
          <p:nvPr/>
        </p:nvSpPr>
        <p:spPr>
          <a:xfrm>
            <a:off x="924042" y="2229693"/>
            <a:ext cx="1334615" cy="543697"/>
          </a:xfrm>
          <a:prstGeom prst="wedgeRoundRectCallout">
            <a:avLst>
              <a:gd name="adj1" fmla="val 105863"/>
              <a:gd name="adj2" fmla="val 2799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On station, choose “Consignment”</a:t>
            </a:r>
          </a:p>
        </p:txBody>
      </p:sp>
    </p:spTree>
    <p:extLst>
      <p:ext uri="{BB962C8B-B14F-4D97-AF65-F5344CB8AC3E}">
        <p14:creationId xmlns:p14="http://schemas.microsoft.com/office/powerpoint/2010/main" val="18776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92E8F22-E668-3DE2-17CD-BD83A867B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162" y="142875"/>
            <a:ext cx="6543675" cy="6572250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7714C3F-77D5-4636-B298-6A821A9B841E}"/>
              </a:ext>
            </a:extLst>
          </p:cNvPr>
          <p:cNvSpPr/>
          <p:nvPr/>
        </p:nvSpPr>
        <p:spPr>
          <a:xfrm>
            <a:off x="9673941" y="1476458"/>
            <a:ext cx="1334615" cy="543697"/>
          </a:xfrm>
          <a:prstGeom prst="wedgeRoundRectCallout">
            <a:avLst>
              <a:gd name="adj1" fmla="val -193309"/>
              <a:gd name="adj2" fmla="val 5196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Click on item count</a:t>
            </a:r>
          </a:p>
        </p:txBody>
      </p:sp>
    </p:spTree>
    <p:extLst>
      <p:ext uri="{BB962C8B-B14F-4D97-AF65-F5344CB8AC3E}">
        <p14:creationId xmlns:p14="http://schemas.microsoft.com/office/powerpoint/2010/main" val="161229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6728D4-7612-4B85-568A-52374BC3F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179" y="0"/>
            <a:ext cx="4725522" cy="6858000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9B4502A-0FCB-420C-B645-2FF6C5F4AA50}"/>
              </a:ext>
            </a:extLst>
          </p:cNvPr>
          <p:cNvSpPr/>
          <p:nvPr/>
        </p:nvSpPr>
        <p:spPr>
          <a:xfrm>
            <a:off x="1820519" y="2743419"/>
            <a:ext cx="1334615" cy="543697"/>
          </a:xfrm>
          <a:prstGeom prst="wedgeRoundRectCallout">
            <a:avLst>
              <a:gd name="adj1" fmla="val 182357"/>
              <a:gd name="adj2" fmla="val -1684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Select the desired items to deliver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E5BC2DA-549A-2D60-5F88-8EB995A96967}"/>
              </a:ext>
            </a:extLst>
          </p:cNvPr>
          <p:cNvSpPr/>
          <p:nvPr/>
        </p:nvSpPr>
        <p:spPr>
          <a:xfrm>
            <a:off x="8115558" y="5490738"/>
            <a:ext cx="1334615" cy="543697"/>
          </a:xfrm>
          <a:prstGeom prst="wedgeRoundRectCallout">
            <a:avLst>
              <a:gd name="adj1" fmla="val -212062"/>
              <a:gd name="adj2" fmla="val 65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Open “all” to see all on list</a:t>
            </a:r>
          </a:p>
        </p:txBody>
      </p:sp>
    </p:spTree>
    <p:extLst>
      <p:ext uri="{BB962C8B-B14F-4D97-AF65-F5344CB8AC3E}">
        <p14:creationId xmlns:p14="http://schemas.microsoft.com/office/powerpoint/2010/main" val="409152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0939D56-2300-6020-12FF-BB8F89DD1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080" y="0"/>
            <a:ext cx="4483840" cy="685800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78ABE2F5-8D08-4631-AC4D-893F0B15DBD7}"/>
              </a:ext>
            </a:extLst>
          </p:cNvPr>
          <p:cNvSpPr/>
          <p:nvPr/>
        </p:nvSpPr>
        <p:spPr>
          <a:xfrm>
            <a:off x="1799164" y="1796945"/>
            <a:ext cx="1334615" cy="678876"/>
          </a:xfrm>
          <a:prstGeom prst="wedgeRoundRectCallout">
            <a:avLst>
              <a:gd name="adj1" fmla="val 218997"/>
              <a:gd name="adj2" fmla="val -48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Selected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1C46B22-AF0D-6B0D-F3A3-2BAA5FE5E7B4}"/>
              </a:ext>
            </a:extLst>
          </p:cNvPr>
          <p:cNvSpPr/>
          <p:nvPr/>
        </p:nvSpPr>
        <p:spPr>
          <a:xfrm>
            <a:off x="8390913" y="5082155"/>
            <a:ext cx="1334615" cy="1034439"/>
          </a:xfrm>
          <a:prstGeom prst="wedgeRoundRectCallout">
            <a:avLst>
              <a:gd name="adj1" fmla="val -193014"/>
              <a:gd name="adj2" fmla="val 445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Drop down arrow to find “delivery”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824D20E7-7B9C-4936-085C-27E3BF44C04D}"/>
              </a:ext>
            </a:extLst>
          </p:cNvPr>
          <p:cNvSpPr/>
          <p:nvPr/>
        </p:nvSpPr>
        <p:spPr>
          <a:xfrm>
            <a:off x="8390913" y="5082156"/>
            <a:ext cx="1334615" cy="1034438"/>
          </a:xfrm>
          <a:prstGeom prst="wedgeRoundRectCallout">
            <a:avLst>
              <a:gd name="adj1" fmla="val -204125"/>
              <a:gd name="adj2" fmla="val -873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Drop down arrow to find “deliver”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/>
              <a:t>Then press “selected on page”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F6BC608-90EA-3025-D5E8-5194A263158A}"/>
              </a:ext>
            </a:extLst>
          </p:cNvPr>
          <p:cNvSpPr/>
          <p:nvPr/>
        </p:nvSpPr>
        <p:spPr>
          <a:xfrm>
            <a:off x="8390913" y="5082156"/>
            <a:ext cx="1334615" cy="1034438"/>
          </a:xfrm>
          <a:prstGeom prst="wedgeRoundRectCallout">
            <a:avLst>
              <a:gd name="adj1" fmla="val -133759"/>
              <a:gd name="adj2" fmla="val 512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Drop down arrow to find “deliver”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/>
              <a:t>Then press “selected on page”</a:t>
            </a:r>
          </a:p>
        </p:txBody>
      </p:sp>
    </p:spTree>
    <p:extLst>
      <p:ext uri="{BB962C8B-B14F-4D97-AF65-F5344CB8AC3E}">
        <p14:creationId xmlns:p14="http://schemas.microsoft.com/office/powerpoint/2010/main" val="326490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B1DDD6-A92C-A7B0-1EE4-36A6A8250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7" y="128587"/>
            <a:ext cx="5305425" cy="6600825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B24C172-9A8C-4BF5-944A-4410FB328EAF}"/>
              </a:ext>
            </a:extLst>
          </p:cNvPr>
          <p:cNvSpPr/>
          <p:nvPr/>
        </p:nvSpPr>
        <p:spPr>
          <a:xfrm>
            <a:off x="9076409" y="1733952"/>
            <a:ext cx="2812097" cy="734788"/>
          </a:xfrm>
          <a:prstGeom prst="wedgeRoundRectCallout">
            <a:avLst>
              <a:gd name="adj1" fmla="val -79192"/>
              <a:gd name="adj2" fmla="val 959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Date &amp; Time must be accurate</a:t>
            </a:r>
            <a:br>
              <a:rPr lang="en-US" sz="1000"/>
            </a:br>
            <a:br>
              <a:rPr lang="en-US" sz="1000"/>
            </a:br>
            <a:r>
              <a:rPr lang="en-US" sz="1000"/>
              <a:t>(check your GMT times = Z+X  or  Z-X)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5EC63E8-ECF1-5C1B-EA34-183C5E630A0D}"/>
              </a:ext>
            </a:extLst>
          </p:cNvPr>
          <p:cNvSpPr/>
          <p:nvPr/>
        </p:nvSpPr>
        <p:spPr>
          <a:xfrm>
            <a:off x="7020868" y="3355261"/>
            <a:ext cx="1532118" cy="734788"/>
          </a:xfrm>
          <a:prstGeom prst="wedgeRoundRectCallout">
            <a:avLst>
              <a:gd name="adj1" fmla="val -100299"/>
              <a:gd name="adj2" fmla="val -436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Deliver</a:t>
            </a:r>
          </a:p>
        </p:txBody>
      </p:sp>
    </p:spTree>
    <p:extLst>
      <p:ext uri="{BB962C8B-B14F-4D97-AF65-F5344CB8AC3E}">
        <p14:creationId xmlns:p14="http://schemas.microsoft.com/office/powerpoint/2010/main" val="182633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1B542C3F34B4C862C6480F708BAC8" ma:contentTypeVersion="6" ma:contentTypeDescription="Create a new document." ma:contentTypeScope="" ma:versionID="a96c5a68b5d566705995dd99e13b3f82">
  <xsd:schema xmlns:xsd="http://www.w3.org/2001/XMLSchema" xmlns:xs="http://www.w3.org/2001/XMLSchema" xmlns:p="http://schemas.microsoft.com/office/2006/metadata/properties" xmlns:ns2="e3bd371e-da8f-4f2c-98b2-372c357db907" xmlns:ns3="449d5602-59ab-4cc7-90be-0d91638f5f6d" targetNamespace="http://schemas.microsoft.com/office/2006/metadata/properties" ma:root="true" ma:fieldsID="d7b61b328816948555a159736c21366e" ns2:_="" ns3:_="">
    <xsd:import namespace="e3bd371e-da8f-4f2c-98b2-372c357db907"/>
    <xsd:import namespace="449d5602-59ab-4cc7-90be-0d91638f5f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bd371e-da8f-4f2c-98b2-372c357db9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9d5602-59ab-4cc7-90be-0d91638f5f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B7B6E7-94DB-494D-92E1-6F58F680C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bd371e-da8f-4f2c-98b2-372c357db907"/>
    <ds:schemaRef ds:uri="449d5602-59ab-4cc7-90be-0d91638f5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D91599-EF9C-4E71-BFB5-A3CC3FCDECA7}">
  <ds:schemaRefs>
    <ds:schemaRef ds:uri="http://purl.org/dc/terms/"/>
    <ds:schemaRef ds:uri="e3bd371e-da8f-4f2c-98b2-372c357db907"/>
    <ds:schemaRef ds:uri="http://schemas.microsoft.com/office/infopath/2007/PartnerControls"/>
    <ds:schemaRef ds:uri="http://purl.org/dc/elements/1.1/"/>
    <ds:schemaRef ds:uri="449d5602-59ab-4cc7-90be-0d91638f5f6d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7F65169-65CA-4D69-A0E7-0F15747726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Risan, Wibekke (CPHFZ)</dc:creator>
  <cp:lastModifiedBy>Risan, Wibekke (CPHFZ)</cp:lastModifiedBy>
  <cp:revision>1</cp:revision>
  <dcterms:created xsi:type="dcterms:W3CDTF">2023-05-15T12:30:22Z</dcterms:created>
  <dcterms:modified xsi:type="dcterms:W3CDTF">2023-11-10T13:11:50Z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0x010100FBF1B542C3F34B4C862C6480F708BAC8</vt:lpwstr>
  </property>
</Properties>
</file>